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69" r:id="rId4"/>
    <p:sldId id="270" r:id="rId5"/>
    <p:sldId id="271" r:id="rId6"/>
    <p:sldId id="258" r:id="rId7"/>
    <p:sldId id="262" r:id="rId8"/>
    <p:sldId id="267" r:id="rId9"/>
    <p:sldId id="263" r:id="rId10"/>
    <p:sldId id="264" r:id="rId11"/>
    <p:sldId id="265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94" autoAdjust="0"/>
  </p:normalViewPr>
  <p:slideViewPr>
    <p:cSldViewPr snapToGrid="0" snapToObjects="1">
      <p:cViewPr varScale="1">
        <p:scale>
          <a:sx n="97" d="100"/>
          <a:sy n="97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3E1F7-D716-1B47-933B-F6594A76FD9B}" type="datetimeFigureOut">
              <a:rPr lang="en-US" smtClean="0"/>
              <a:t>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00D49-F58C-064E-A270-45D83FB9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03E25-EE35-4F34-B2CF-351BEE492883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response formats for WCS require complex transformation</a:t>
            </a:r>
            <a:r>
              <a:rPr lang="en-US" baseline="0" dirty="0" smtClean="0"/>
              <a:t>s for some kinds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the two protocols</a:t>
            </a:r>
            <a:r>
              <a:rPr lang="en-US" baseline="0" dirty="0" smtClean="0"/>
              <a:t> for those who are not familiar with them</a:t>
            </a:r>
          </a:p>
          <a:p>
            <a:r>
              <a:rPr lang="en-US" baseline="0" dirty="0" smtClean="0"/>
              <a:t>DAP As a data store for WCS – by updating our 1.1 to 2.0</a:t>
            </a:r>
          </a:p>
          <a:p>
            <a:r>
              <a:rPr lang="en-US" baseline="0" dirty="0" smtClean="0"/>
              <a:t>We also look at the issues of matching data to response types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users think about these protocols, what expectations do they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WCS 2.0 and DAP 2.0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**Investigate using OPeNDAP’s Hyrax data server as a backend for WCS 2.0 by…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evaluate the effort in upgrading an existing server from WCS 1.x to 2.0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evaluating the complexity of supporting several of the formats commonly used with GIS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added support for JPEG2000, </a:t>
            </a:r>
            <a:r>
              <a:rPr lang="en-US" sz="1200" dirty="0" err="1" smtClean="0"/>
              <a:t>GeoTIFF</a:t>
            </a:r>
            <a:r>
              <a:rPr lang="en-US" sz="1200" dirty="0" smtClean="0"/>
              <a:t> and threw in </a:t>
            </a:r>
            <a:r>
              <a:rPr lang="en-US" sz="1200" dirty="0" err="1" smtClean="0"/>
              <a:t>GRiB</a:t>
            </a:r>
            <a:r>
              <a:rPr lang="en-US" sz="1200" dirty="0" smtClean="0"/>
              <a:t> as well, leveraging GDAL heavily.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2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satisfy a request, the BES builds a ‘plan’</a:t>
            </a:r>
          </a:p>
          <a:p>
            <a:r>
              <a:rPr lang="en-US" dirty="0" smtClean="0"/>
              <a:t>Links modules</a:t>
            </a:r>
          </a:p>
          <a:p>
            <a:r>
              <a:rPr lang="en-US" dirty="0" smtClean="0"/>
              <a:t>This explains how its easy to add support for new formats; the new code simply reads the format</a:t>
            </a:r>
          </a:p>
          <a:p>
            <a:r>
              <a:rPr lang="en-US" dirty="0" smtClean="0"/>
              <a:t>Other code builds the response, transforms data, …</a:t>
            </a:r>
          </a:p>
          <a:p>
            <a:r>
              <a:rPr lang="en-US" dirty="0" smtClean="0"/>
              <a:t>Use a picture to show this: Linked chain of boxes.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WCS 2.0 and DAP 2.0</a:t>
            </a:r>
          </a:p>
          <a:p>
            <a:r>
              <a:rPr lang="en-US" dirty="0" smtClean="0"/>
              <a:t>Investigate using OPeNDAP’s Hyrax data server as a backend for WCS 2.0 by…</a:t>
            </a:r>
          </a:p>
          <a:p>
            <a:r>
              <a:rPr lang="en-US" dirty="0" smtClean="0"/>
              <a:t>**evaluate the effort in upgrading an existing server from WCS 1.x to 2.0</a:t>
            </a:r>
          </a:p>
          <a:p>
            <a:r>
              <a:rPr lang="en-US" dirty="0" smtClean="0"/>
              <a:t>evaluating the complexity of supporting several of the formats commonly used with GIS systems.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WCS 2.0 and DAP 2.0</a:t>
            </a:r>
          </a:p>
          <a:p>
            <a:r>
              <a:rPr lang="en-US" dirty="0" smtClean="0"/>
              <a:t>Investigate using OPeNDAP’s Hyrax data server as a backend for WCS 2.0 by…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evaluate the effort in upgrading an existing server from WCS 1.x to 2.0</a:t>
            </a:r>
          </a:p>
          <a:p>
            <a:r>
              <a:rPr lang="en-US" dirty="0" smtClean="0"/>
              <a:t>**evaluating the complexity of supporting several of the formats commonly used with GIS systems.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D49-F58C-064E-A270-45D83FB95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4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8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9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 w="9525">
            <a:noFill/>
            <a:miter lim="800000"/>
            <a:headEnd type="none" w="med" len="lg"/>
            <a:tailEnd/>
          </a:ln>
          <a:effectLst/>
        </p:spPr>
        <p:txBody>
          <a:bodyPr wrap="none" lIns="0" r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>
                <a:solidFill>
                  <a:srgbClr val="FFFFFF"/>
                </a:solidFill>
                <a:latin typeface="Arial" pitchFamily="-65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whitelogo_OGC2-01-01.png"/>
          <p:cNvPicPr>
            <a:picLocks noChangeAspect="1"/>
          </p:cNvPicPr>
          <p:nvPr userDrawn="1"/>
        </p:nvPicPr>
        <p:blipFill>
          <a:blip r:embed="rId3"/>
          <a:srcRect t="26393" b="14664"/>
          <a:stretch>
            <a:fillRect/>
          </a:stretch>
        </p:blipFill>
        <p:spPr bwMode="auto">
          <a:xfrm>
            <a:off x="7024688" y="69850"/>
            <a:ext cx="21193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772400" cy="1143000"/>
          </a:xfrm>
        </p:spPr>
        <p:txBody>
          <a:bodyPr/>
          <a:lstStyle>
            <a:lvl1pPr>
              <a:defRPr>
                <a:latin typeface="Arial Black" pitchFamily="-65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77000"/>
            <a:ext cx="3276600" cy="152400"/>
          </a:xfrm>
        </p:spPr>
        <p:txBody>
          <a:bodyPr/>
          <a:lstStyle>
            <a:lvl1pPr eaLnBrk="0" hangingPunct="0">
              <a:defRPr b="0">
                <a:effectLst>
                  <a:outerShdw blurRad="38100" dist="38100" dir="2700000" algn="tl">
                    <a:srgbClr val="DDDDDD"/>
                  </a:outerShdw>
                </a:effectLst>
                <a:latin typeface="CG Times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2C43"/>
                </a:solidFill>
              </a:rPr>
              <a:t>© 2011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19371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C43"/>
                </a:solidFill>
              </a:rPr>
              <a:t>© 2011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388219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C43"/>
                </a:solidFill>
              </a:rPr>
              <a:t>© 2011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376505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C43"/>
                </a:solidFill>
              </a:rPr>
              <a:t>© 2011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386597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200" y="6324600"/>
            <a:ext cx="1282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0">
                <a:effectLst>
                  <a:outerShdw blurRad="38100" dist="38100" dir="2700000" algn="tl">
                    <a:srgbClr val="DDDDDD"/>
                  </a:outerShdw>
                </a:effectLst>
                <a:latin typeface="CG Times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2C43"/>
                </a:solidFill>
              </a:rPr>
              <a:t>© 2011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89008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C43"/>
                </a:solidFill>
              </a:rPr>
              <a:t>© 2011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412666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1F65-852A-EC49-8F4C-0446F685D65E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5092-1BB7-EA46-93E8-C7E09E551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-1539875" y="3059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2C4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65" charset="0"/>
            </a:endParaRPr>
          </a:p>
        </p:txBody>
      </p:sp>
      <p:sp>
        <p:nvSpPr>
          <p:cNvPr id="462864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2C43"/>
                </a:solidFill>
                <a:latin typeface="Times New Roman" pitchFamily="-65" charset="0"/>
              </a:rPr>
              <a:t>OGC</a:t>
            </a:r>
          </a:p>
        </p:txBody>
      </p:sp>
      <p:sp>
        <p:nvSpPr>
          <p:cNvPr id="462868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 w="9525">
            <a:noFill/>
            <a:miter lim="800000"/>
            <a:headEnd type="none" w="med" len="lg"/>
            <a:tailEnd/>
          </a:ln>
          <a:effectLst/>
        </p:spPr>
        <p:txBody>
          <a:bodyPr wrap="none" lIns="0" r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002C43"/>
                </a:solidFill>
                <a:latin typeface="Arial" pitchFamily="-65" charset="0"/>
              </a:rPr>
              <a:t>®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3009900" y="6553200"/>
            <a:ext cx="3276600" cy="152400"/>
          </a:xfrm>
          <a:prstGeom prst="rect">
            <a:avLst/>
          </a:prstGeom>
        </p:spPr>
        <p:txBody>
          <a:bodyPr/>
          <a:lstStyle>
            <a:lvl1pPr algn="ctr" eaLnBrk="0" hangingPunct="0">
              <a:defRPr b="0">
                <a:effectLst>
                  <a:outerShdw blurRad="38100" dist="38100" dir="2700000" algn="tl">
                    <a:srgbClr val="DDDDDD"/>
                  </a:outerShdw>
                </a:effectLst>
                <a:latin typeface="CG Times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2C43"/>
                </a:solidFill>
              </a:rPr>
              <a:t>© 2011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157979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DDDDDD"/>
            </a:outerShdw>
          </a:effectLst>
          <a:latin typeface="Arial" pitchFamily="-65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ＭＳ Ｐゴシック" pitchFamily="-65" charset="-128"/>
          <a:cs typeface="ＭＳ Ｐゴシック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defRPr>
          <a:solidFill>
            <a:schemeClr val="tx2"/>
          </a:solidFill>
          <a:latin typeface="+mn-lt"/>
          <a:ea typeface="ＭＳ Ｐゴシック" pitchFamily="-65" charset="-128"/>
          <a:cs typeface="ＭＳ Ｐゴシック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defRPr sz="1600">
          <a:solidFill>
            <a:schemeClr val="tx2"/>
          </a:solidFill>
          <a:latin typeface="+mn-lt"/>
          <a:ea typeface="ＭＳ Ｐゴシック" pitchFamily="-65" charset="-128"/>
          <a:cs typeface="ＭＳ Ｐゴシック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defRPr sz="1600">
          <a:solidFill>
            <a:schemeClr val="tx2"/>
          </a:solidFill>
          <a:latin typeface="+mn-lt"/>
          <a:ea typeface="ＭＳ Ｐゴシック" pitchFamily="-65" charset="-128"/>
          <a:cs typeface="ＭＳ Ｐゴシック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772400" cy="1981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OGC Web Services Initiative, Phase 9 (OWS-9):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Innovations Thread - OPeNDAP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95800"/>
            <a:ext cx="6400800" cy="771897"/>
          </a:xfrm>
        </p:spPr>
        <p:txBody>
          <a:bodyPr/>
          <a:lstStyle/>
          <a:p>
            <a:r>
              <a:rPr lang="sv-SE" b="1" dirty="0" smtClean="0"/>
              <a:t>James Gallagher and Nathan Potter, OPeNDAP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09900" y="6552286"/>
            <a:ext cx="3276600" cy="305714"/>
          </a:xfrm>
        </p:spPr>
        <p:txBody>
          <a:bodyPr/>
          <a:lstStyle/>
          <a:p>
            <a:pPr>
              <a:defRPr/>
            </a:pPr>
            <a:r>
              <a:rPr lang="en-US" sz="1000">
                <a:solidFill>
                  <a:srgbClr val="002C43"/>
                </a:solidFill>
              </a:rPr>
              <a:t>© </a:t>
            </a:r>
            <a:r>
              <a:rPr lang="en-US" sz="1000" smtClean="0">
                <a:solidFill>
                  <a:srgbClr val="002C43"/>
                </a:solidFill>
              </a:rPr>
              <a:t>2012 </a:t>
            </a:r>
            <a:r>
              <a:rPr lang="en-US" sz="1000" dirty="0">
                <a:solidFill>
                  <a:srgbClr val="002C43"/>
                </a:solidFill>
              </a:rPr>
              <a:t>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225562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serving </a:t>
            </a:r>
            <a:r>
              <a:rPr lang="en-US" dirty="0"/>
              <a:t>s</a:t>
            </a:r>
            <a:r>
              <a:rPr lang="en-US" dirty="0" smtClean="0"/>
              <a:t>cience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Phrases like ‘Science data’ oversimplify… </a:t>
            </a:r>
          </a:p>
          <a:p>
            <a:r>
              <a:rPr lang="en-US" dirty="0" smtClean="0"/>
              <a:t>However, many scientific data sets for multi-instrument platforms use complex hierarchical formats like HDF5 or NetCDF4  </a:t>
            </a:r>
          </a:p>
          <a:p>
            <a:r>
              <a:rPr lang="en-US" dirty="0" smtClean="0"/>
              <a:t>Files in these formats often hold tens or hundreds of variables</a:t>
            </a:r>
          </a:p>
          <a:p>
            <a:r>
              <a:rPr lang="en-US" dirty="0" smtClean="0"/>
              <a:t>Meanwhile, widely-supported WCS response formats are typically limited to a single or small number of ‘variables’ (aka ‘fields’)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not all science data is </a:t>
            </a:r>
            <a:r>
              <a:rPr lang="en-US" dirty="0" err="1" smtClean="0"/>
              <a:t>georeferenced</a:t>
            </a:r>
            <a:r>
              <a:rPr lang="en-US" dirty="0" smtClean="0"/>
              <a:t> and projected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true even for ‘Earth science data’</a:t>
            </a:r>
          </a:p>
          <a:p>
            <a:r>
              <a:rPr lang="en-US" dirty="0" smtClean="0"/>
              <a:t>In OWS-9 NASA provided a collection of data sets that were in ‘satellite’ coordinates and had to be projected by the WCS.</a:t>
            </a:r>
          </a:p>
          <a:p>
            <a:r>
              <a:rPr lang="en-US" dirty="0" smtClean="0"/>
              <a:t>Note that WCS supports coverages that could be used to represent these data, but clients would be hard pressed to make use of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4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190"/>
            <a:ext cx="8229600" cy="45679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WCS 2.0 and DAP 2.0 differ in some key ways that make them complementary</a:t>
            </a:r>
          </a:p>
          <a:p>
            <a:r>
              <a:rPr lang="en-US" dirty="0" smtClean="0"/>
              <a:t>DAP servers provide good interfaces to data for WCS service implementations</a:t>
            </a:r>
          </a:p>
          <a:p>
            <a:r>
              <a:rPr lang="en-US" dirty="0" smtClean="0"/>
              <a:t>In this project, support for new data formats was abstracted almost completely by the DAP server</a:t>
            </a:r>
          </a:p>
          <a:p>
            <a:r>
              <a:rPr lang="en-US" dirty="0" smtClean="0"/>
              <a:t>However, metadata standards/conventions, however, were not abstracted by DAP</a:t>
            </a:r>
          </a:p>
          <a:p>
            <a:r>
              <a:rPr lang="en-US" dirty="0"/>
              <a:t>Some response formats for WCS require complex transformations for some kinds of data</a:t>
            </a:r>
          </a:p>
        </p:txBody>
      </p:sp>
    </p:spTree>
    <p:extLst>
      <p:ext uri="{BB962C8B-B14F-4D97-AF65-F5344CB8AC3E}">
        <p14:creationId xmlns:p14="http://schemas.microsoft.com/office/powerpoint/2010/main" val="147999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WCS 2.0 and DAP 2.0</a:t>
            </a:r>
          </a:p>
          <a:p>
            <a:r>
              <a:rPr lang="en-US" dirty="0" smtClean="0"/>
              <a:t>Investigate using OPeNDAP’s Hyrax data server as a backend for WCS 2.0 by…</a:t>
            </a:r>
          </a:p>
          <a:p>
            <a:r>
              <a:rPr lang="en-US" dirty="0"/>
              <a:t>evaluate the effort in upgrading an existing server from WCS 1.x to </a:t>
            </a:r>
            <a:r>
              <a:rPr lang="en-US" dirty="0" smtClean="0"/>
              <a:t>2.0</a:t>
            </a:r>
          </a:p>
          <a:p>
            <a:r>
              <a:rPr lang="en-US" dirty="0"/>
              <a:t>e</a:t>
            </a:r>
            <a:r>
              <a:rPr lang="en-US" dirty="0" smtClean="0"/>
              <a:t>valuating the complexity of supporting several of the formats commonly used with GIS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5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WCS and DAP: 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en-US" dirty="0" smtClean="0"/>
              <a:t>DAP </a:t>
            </a:r>
            <a:r>
              <a:rPr lang="en-US" dirty="0" smtClean="0"/>
              <a:t>(Data </a:t>
            </a:r>
            <a:r>
              <a:rPr lang="en-US" smtClean="0"/>
              <a:t>Access Protocol) supports </a:t>
            </a:r>
            <a:r>
              <a:rPr lang="en-US" dirty="0" smtClean="0"/>
              <a:t>a domain-neutral data model, both for data and metadata</a:t>
            </a:r>
          </a:p>
          <a:p>
            <a:pPr marL="285750" indent="-285750"/>
            <a:r>
              <a:rPr lang="en-US" dirty="0" smtClean="0"/>
              <a:t>This enables it to serve as a transport for many kinds of information and…</a:t>
            </a:r>
          </a:p>
          <a:p>
            <a:pPr marL="285750" indent="-285750"/>
            <a:r>
              <a:rPr lang="en-US" dirty="0"/>
              <a:t>d</a:t>
            </a:r>
            <a:r>
              <a:rPr lang="en-US" dirty="0" smtClean="0"/>
              <a:t>ata that use many different metadata standards/conventions.</a:t>
            </a:r>
          </a:p>
          <a:p>
            <a:pPr marL="285750" indent="-285750"/>
            <a:r>
              <a:rPr lang="en-US" dirty="0" smtClean="0"/>
              <a:t>Subsetting takes place using common programming operations like choosing array slices, structure fields, and so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WCS uses a domain-aware data model and interface</a:t>
            </a:r>
          </a:p>
          <a:p>
            <a:r>
              <a:rPr lang="en-US" dirty="0" smtClean="0"/>
              <a:t>It provides an integrated way to describe (metadata) </a:t>
            </a:r>
            <a:r>
              <a:rPr lang="en-US" dirty="0" err="1" smtClean="0"/>
              <a:t>coverages</a:t>
            </a:r>
            <a:r>
              <a:rPr lang="en-US" dirty="0" smtClean="0"/>
              <a:t> (data) and…</a:t>
            </a:r>
          </a:p>
          <a:p>
            <a:r>
              <a:rPr lang="en-US" dirty="0"/>
              <a:t>s</a:t>
            </a:r>
            <a:r>
              <a:rPr lang="en-US" dirty="0" smtClean="0"/>
              <a:t>ubset them in the geospatial and temporal domains</a:t>
            </a:r>
          </a:p>
          <a:p>
            <a:r>
              <a:rPr lang="en-US" dirty="0" smtClean="0"/>
              <a:t>It also provides range subsetting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1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Hyrax (DAP) as a backend for WCS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0896" y="1389696"/>
            <a:ext cx="7313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DAP server (e.g., Hyrax, TDS) makes a good backend for WCS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provides a subsetting interface that abstracts many different ad hoc data stores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WCS service can focus on mapping between the WCS data model and the DAP data model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DAP server can provide uniform access to many different data formats</a:t>
            </a:r>
            <a:endParaRPr lang="en-US" dirty="0"/>
          </a:p>
        </p:txBody>
      </p:sp>
      <p:pic>
        <p:nvPicPr>
          <p:cNvPr id="7" name="Picture 6" descr="OWS-9-Report-Figure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77" y="3144309"/>
            <a:ext cx="5886723" cy="35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the DAP data model provide useful abstractions for a WCS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1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Adding support for new response formats was straightforward.</a:t>
            </a:r>
          </a:p>
          <a:p>
            <a:r>
              <a:rPr lang="en-US" dirty="0" smtClean="0"/>
              <a:t>Reading new data (source) formats was similarly easy</a:t>
            </a:r>
          </a:p>
          <a:p>
            <a:r>
              <a:rPr lang="en-US" dirty="0" smtClean="0"/>
              <a:t>Since each format was accessed uniformly using DAP, the WCS service required no change for the new source formats  and minimal changes for the new response formats.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3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SPla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0" y="1179657"/>
            <a:ext cx="8018153" cy="5328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183" y="357550"/>
            <a:ext cx="7808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Modular BES Processing Plans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823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coded in the WCS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metadata information in the data sources is not abstracted by DAP, instead it is adapted to a common representation but the content is not altered at all.</a:t>
            </a:r>
          </a:p>
          <a:p>
            <a:r>
              <a:rPr lang="en-US" dirty="0" smtClean="0"/>
              <a:t>The WCS service had to be coded for the specific metadata standards and conventions used by the underlying 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5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WCS 1.x </a:t>
            </a:r>
            <a:r>
              <a:rPr lang="en-US" dirty="0" smtClean="0">
                <a:sym typeface="Wingdings"/>
              </a:rPr>
              <a:t>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Substantially different XML meant that we had to rework the software that (automatically) builds WCS XML</a:t>
            </a:r>
          </a:p>
          <a:p>
            <a:r>
              <a:rPr lang="en-US" dirty="0" smtClean="0"/>
              <a:t>The WCS 2.0 XML schema set is </a:t>
            </a:r>
            <a:r>
              <a:rPr lang="en-US" i="1" dirty="0" smtClean="0"/>
              <a:t>much</a:t>
            </a:r>
            <a:r>
              <a:rPr lang="en-US" dirty="0" smtClean="0"/>
              <a:t> easier to use than the 1.x XML; it validates and is better organized</a:t>
            </a:r>
          </a:p>
          <a:p>
            <a:r>
              <a:rPr lang="en-US" dirty="0" smtClean="0"/>
              <a:t>Heavy reliance on GML does not reduce the number of distinct specifications that must be read, however!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05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GC_Design">
  <a:themeElements>
    <a:clrScheme name="OWS6 1">
      <a:dk1>
        <a:srgbClr val="002C43"/>
      </a:dk1>
      <a:lt1>
        <a:sysClr val="window" lastClr="FFFFFF"/>
      </a:lt1>
      <a:dk2>
        <a:srgbClr val="002C43"/>
      </a:dk2>
      <a:lt2>
        <a:srgbClr val="D4D4D6"/>
      </a:lt2>
      <a:accent1>
        <a:srgbClr val="B3382D"/>
      </a:accent1>
      <a:accent2>
        <a:srgbClr val="7A251B"/>
      </a:accent2>
      <a:accent3>
        <a:srgbClr val="836531"/>
      </a:accent3>
      <a:accent4>
        <a:srgbClr val="938356"/>
      </a:accent4>
      <a:accent5>
        <a:srgbClr val="6C346E"/>
      </a:accent5>
      <a:accent6>
        <a:srgbClr val="FFB66E"/>
      </a:accent6>
      <a:hlink>
        <a:srgbClr val="002C43"/>
      </a:hlink>
      <a:folHlink>
        <a:srgbClr val="002C4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G 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69696"/>
          </a:solidFill>
          <a:prstDash val="solid"/>
          <a:round/>
          <a:headEnd type="stealth" w="med" len="lg"/>
          <a:tailEnd type="none" w="med" len="med"/>
        </a:ln>
        <a:effectLst/>
      </a:spPr>
      <a:bodyPr vert="horz" wrap="none" lIns="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G 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961</Words>
  <Application>Microsoft Macintosh PowerPoint</Application>
  <PresentationFormat>On-screen Show (4:3)</PresentationFormat>
  <Paragraphs>89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OGC_Design</vt:lpstr>
      <vt:lpstr>OGC Web Services Initiative, Phase 9 (OWS-9):  Innovations Thread - OPeNDAP</vt:lpstr>
      <vt:lpstr>Goals</vt:lpstr>
      <vt:lpstr>WCS and DAP: data models</vt:lpstr>
      <vt:lpstr>… data models</vt:lpstr>
      <vt:lpstr>Hyrax (DAP) as a backend for WCS</vt:lpstr>
      <vt:lpstr>Does the DAP data model provide useful abstractions for a WCS service?</vt:lpstr>
      <vt:lpstr>PowerPoint Presentation</vt:lpstr>
      <vt:lpstr>What was coded in the WCS Service?</vt:lpstr>
      <vt:lpstr>WCS 1.x  2.0</vt:lpstr>
      <vt:lpstr>Issues in serving science data</vt:lpstr>
      <vt:lpstr>…and not all science data is georeferenced and projected</vt:lpstr>
      <vt:lpstr>Summary</vt:lpstr>
    </vt:vector>
  </TitlesOfParts>
  <Company>OPeNDAP,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Gallagher</dc:creator>
  <cp:lastModifiedBy>James Gallagher</cp:lastModifiedBy>
  <cp:revision>25</cp:revision>
  <dcterms:created xsi:type="dcterms:W3CDTF">2012-12-20T19:57:10Z</dcterms:created>
  <dcterms:modified xsi:type="dcterms:W3CDTF">2013-01-15T00:31:59Z</dcterms:modified>
</cp:coreProperties>
</file>